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3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B5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6" d="100"/>
          <a:sy n="46" d="100"/>
        </p:scale>
        <p:origin x="75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ortenbank.nl/soorten.php?soortengroep=flora_nl&amp;menuentry=woordenlijs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eologievannederland.nl/" TargetMode="External"/><Relationship Id="rId4" Type="http://schemas.openxmlformats.org/officeDocument/2006/relationships/hyperlink" Target="http://www.soortenbank.nl/soorten.php?soortengroep=flora_nl&amp;menuentry=inleiding&amp;id=12&amp;tab=fot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Floradistricten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Kort maar krachtig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493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Floradistricten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6243993" cy="3880773"/>
          </a:xfrm>
        </p:spPr>
        <p:txBody>
          <a:bodyPr/>
          <a:lstStyle/>
          <a:p>
            <a:r>
              <a:rPr lang="nl-NL" dirty="0"/>
              <a:t>“Een </a:t>
            </a:r>
            <a:r>
              <a:rPr lang="nl-NL" b="1" dirty="0"/>
              <a:t>Floradistrict</a:t>
            </a:r>
            <a:r>
              <a:rPr lang="nl-NL" dirty="0"/>
              <a:t>, ook wel </a:t>
            </a:r>
            <a:r>
              <a:rPr lang="nl-NL" i="1" dirty="0"/>
              <a:t>Plantengeografisch District</a:t>
            </a:r>
            <a:r>
              <a:rPr lang="nl-NL" dirty="0"/>
              <a:t> is een door botanici onderscheiden district met een duidelijk herkenbare samenstelling van plantensoorten, die aan dat district gebonden is</a:t>
            </a:r>
            <a:r>
              <a:rPr lang="nl-NL" dirty="0" smtClean="0"/>
              <a:t>.”</a:t>
            </a:r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5230" b="27551"/>
          <a:stretch/>
        </p:blipFill>
        <p:spPr>
          <a:xfrm>
            <a:off x="6826077" y="1021687"/>
            <a:ext cx="5143500" cy="50196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725" y="3795712"/>
            <a:ext cx="4591050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29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Floradistricten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3951816" cy="3880773"/>
          </a:xfrm>
        </p:spPr>
        <p:txBody>
          <a:bodyPr/>
          <a:lstStyle/>
          <a:p>
            <a:r>
              <a:rPr lang="nl-NL" dirty="0" smtClean="0"/>
              <a:t>Nieuwste indeling</a:t>
            </a:r>
          </a:p>
          <a:p>
            <a:pPr lvl="1"/>
            <a:r>
              <a:rPr lang="nl-NL" dirty="0" smtClean="0"/>
              <a:t>Nauwkeuriger/gedetailleerder</a:t>
            </a:r>
          </a:p>
          <a:p>
            <a:pPr lvl="1"/>
            <a:r>
              <a:rPr lang="nl-NL" dirty="0" smtClean="0"/>
              <a:t>Toevoeging:</a:t>
            </a:r>
          </a:p>
          <a:p>
            <a:pPr lvl="2"/>
            <a:r>
              <a:rPr lang="nl-NL" dirty="0" err="1" smtClean="0"/>
              <a:t>Renodunaal</a:t>
            </a:r>
            <a:r>
              <a:rPr lang="nl-NL" dirty="0" smtClean="0"/>
              <a:t> district</a:t>
            </a:r>
          </a:p>
          <a:p>
            <a:pPr lvl="2"/>
            <a:r>
              <a:rPr lang="nl-NL" dirty="0" smtClean="0"/>
              <a:t>3 Haf districten</a:t>
            </a:r>
          </a:p>
          <a:p>
            <a:pPr lvl="2"/>
            <a:r>
              <a:rPr lang="nl-NL" dirty="0" smtClean="0"/>
              <a:t>Maritiem</a:t>
            </a:r>
          </a:p>
          <a:p>
            <a:pPr lvl="2"/>
            <a:r>
              <a:rPr lang="nl-NL" smtClean="0"/>
              <a:t>IJselmeerpolders</a:t>
            </a:r>
            <a:endParaRPr lang="nl-NL" dirty="0" smtClean="0"/>
          </a:p>
          <a:p>
            <a:pPr lvl="2"/>
            <a:r>
              <a:rPr lang="nl-NL" dirty="0" smtClean="0"/>
              <a:t>Urbane gebieden</a:t>
            </a:r>
          </a:p>
          <a:p>
            <a:pPr lvl="2"/>
            <a:endParaRPr lang="nl-NL" dirty="0" smtClean="0"/>
          </a:p>
          <a:p>
            <a:pPr lvl="1"/>
            <a:endParaRPr lang="nl-NL" dirty="0"/>
          </a:p>
        </p:txBody>
      </p:sp>
      <p:pic>
        <p:nvPicPr>
          <p:cNvPr id="4" name="Picture 2" descr="https://pbs.twimg.com/media/BOL_JjxCQAA3ivj.jpg: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0" y="391172"/>
            <a:ext cx="7505700" cy="581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19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170" name="Picture 2" descr="04-01 Geomk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800" y="0"/>
            <a:ext cx="10150475" cy="676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52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https://pbs.twimg.com/media/BOL_JjxCQAA3ivj.jpg: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300" y="429272"/>
            <a:ext cx="7505700" cy="581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Afbeeldingsresultaat voor fysisch-geografische regios ka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01" t="26420" r="27634"/>
          <a:stretch/>
        </p:blipFill>
        <p:spPr bwMode="auto">
          <a:xfrm>
            <a:off x="172864" y="776327"/>
            <a:ext cx="4513436" cy="5125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073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2885016" cy="1320800"/>
          </a:xfrm>
        </p:spPr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81124"/>
            <a:ext cx="8596668" cy="5153025"/>
          </a:xfrm>
        </p:spPr>
        <p:txBody>
          <a:bodyPr>
            <a:normAutofit/>
          </a:bodyPr>
          <a:lstStyle/>
          <a:p>
            <a:r>
              <a:rPr lang="nl-NL" dirty="0" smtClean="0"/>
              <a:t>In 2-tallen</a:t>
            </a:r>
          </a:p>
          <a:p>
            <a:pPr lvl="1"/>
            <a:r>
              <a:rPr lang="nl-NL" dirty="0" smtClean="0"/>
              <a:t>Kies een floradistrict:</a:t>
            </a:r>
          </a:p>
          <a:p>
            <a:pPr lvl="2"/>
            <a:r>
              <a:rPr lang="nl-NL" dirty="0" smtClean="0"/>
              <a:t>Wadden, Gelders, Krijt, Duin, (Vlaams), Kempen, Haf, </a:t>
            </a:r>
            <a:r>
              <a:rPr lang="nl-NL" dirty="0" err="1" smtClean="0"/>
              <a:t>Subcentr</a:t>
            </a:r>
            <a:r>
              <a:rPr lang="nl-NL" dirty="0" smtClean="0"/>
              <a:t>., Fluviatiel, Drents en (Löss)</a:t>
            </a:r>
          </a:p>
          <a:p>
            <a:pPr lvl="1"/>
            <a:r>
              <a:rPr lang="nl-NL" dirty="0" smtClean="0"/>
              <a:t>Maak een </a:t>
            </a:r>
            <a:r>
              <a:rPr lang="nl-NL" b="1" dirty="0" smtClean="0"/>
              <a:t>presentatie</a:t>
            </a:r>
            <a:r>
              <a:rPr lang="nl-NL" dirty="0" smtClean="0"/>
              <a:t> (PowerPoint, poster, </a:t>
            </a:r>
            <a:r>
              <a:rPr lang="nl-NL" dirty="0" err="1" smtClean="0"/>
              <a:t>prezi</a:t>
            </a:r>
            <a:r>
              <a:rPr lang="nl-NL" dirty="0" smtClean="0"/>
              <a:t>, …) en geef een omschrijving van het floradistrict met:</a:t>
            </a:r>
          </a:p>
          <a:p>
            <a:pPr lvl="2"/>
            <a:r>
              <a:rPr lang="nl-NL" dirty="0"/>
              <a:t>Afbeelding (of schets) met </a:t>
            </a:r>
            <a:r>
              <a:rPr lang="nl-NL" dirty="0" smtClean="0"/>
              <a:t>ligging in Nederland</a:t>
            </a:r>
            <a:endParaRPr lang="nl-NL" dirty="0"/>
          </a:p>
          <a:p>
            <a:pPr lvl="2"/>
            <a:r>
              <a:rPr lang="nl-NL" dirty="0" smtClean="0"/>
              <a:t>Bodem en ontstaan van de bodem</a:t>
            </a:r>
          </a:p>
          <a:p>
            <a:pPr lvl="3"/>
            <a:r>
              <a:rPr lang="nl-NL" dirty="0" smtClean="0"/>
              <a:t>Wind, water (rivier/zee), glaciaal, mens, …</a:t>
            </a:r>
          </a:p>
          <a:p>
            <a:pPr lvl="3"/>
            <a:r>
              <a:rPr lang="nl-NL" dirty="0" smtClean="0"/>
              <a:t>Erosie of sedimentatie</a:t>
            </a:r>
          </a:p>
          <a:p>
            <a:pPr lvl="2"/>
            <a:r>
              <a:rPr lang="nl-NL" dirty="0" smtClean="0"/>
              <a:t>Abiotiek: vocht, voedselrijkdom, zout/kalk?</a:t>
            </a:r>
          </a:p>
          <a:p>
            <a:pPr lvl="2"/>
            <a:r>
              <a:rPr lang="nl-NL" dirty="0" smtClean="0"/>
              <a:t>Minimaal 3 karakteristieke planten</a:t>
            </a:r>
          </a:p>
          <a:p>
            <a:pPr lvl="2"/>
            <a:endParaRPr lang="nl-NL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1911" y="3619500"/>
            <a:ext cx="6553889" cy="28146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95875" y="0"/>
            <a:ext cx="7019926" cy="2062103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600" b="1" dirty="0" smtClean="0"/>
              <a:t>Bronnen</a:t>
            </a:r>
            <a:r>
              <a:rPr lang="nl-NL" sz="1600" dirty="0" smtClean="0"/>
              <a:t>: </a:t>
            </a:r>
          </a:p>
          <a:p>
            <a:endParaRPr lang="nl-NL" sz="1600" dirty="0" smtClean="0"/>
          </a:p>
          <a:p>
            <a:r>
              <a:rPr lang="nl-NL" sz="1600" dirty="0" smtClean="0">
                <a:hlinkClick r:id="rId3"/>
              </a:rPr>
              <a:t>http://www.soortenbank.nl/soorten.php?soortengroep=flora_nl&amp;menuentry=woordenlijst</a:t>
            </a:r>
            <a:r>
              <a:rPr lang="nl-NL" sz="1600" dirty="0" smtClean="0"/>
              <a:t> </a:t>
            </a:r>
          </a:p>
          <a:p>
            <a:r>
              <a:rPr lang="nl-NL" sz="1600" dirty="0" smtClean="0">
                <a:hlinkClick r:id="rId4"/>
              </a:rPr>
              <a:t>http</a:t>
            </a:r>
            <a:r>
              <a:rPr lang="nl-NL" sz="1600" dirty="0">
                <a:hlinkClick r:id="rId4"/>
              </a:rPr>
              <a:t>://</a:t>
            </a:r>
            <a:r>
              <a:rPr lang="nl-NL" sz="1600" dirty="0" smtClean="0">
                <a:hlinkClick r:id="rId4"/>
              </a:rPr>
              <a:t>www.soortenbank.nl/soorten.php?soortengroep=flora_nl&amp;menuentry=inleiding&amp;id=12&amp;tab=foto</a:t>
            </a:r>
            <a:r>
              <a:rPr lang="nl-NL" sz="1600" dirty="0" smtClean="0"/>
              <a:t> </a:t>
            </a:r>
          </a:p>
          <a:p>
            <a:r>
              <a:rPr lang="nl-NL" sz="1600" dirty="0" smtClean="0">
                <a:hlinkClick r:id="rId5"/>
              </a:rPr>
              <a:t>www.geologievannederland.nl</a:t>
            </a:r>
            <a:r>
              <a:rPr lang="nl-NL" sz="1600" dirty="0" smtClean="0"/>
              <a:t> </a:t>
            </a:r>
          </a:p>
          <a:p>
            <a:r>
              <a:rPr lang="nl-NL" sz="1600" dirty="0" smtClean="0"/>
              <a:t>Kopietjes </a:t>
            </a:r>
            <a:r>
              <a:rPr lang="nl-NL" sz="1600" dirty="0" err="1" smtClean="0"/>
              <a:t>Heukels</a:t>
            </a:r>
            <a:r>
              <a:rPr lang="nl-NL" sz="1600" dirty="0" smtClean="0"/>
              <a:t>’ Flora van Nederland (digitaal)</a:t>
            </a:r>
          </a:p>
        </p:txBody>
      </p:sp>
    </p:spTree>
    <p:extLst>
      <p:ext uri="{BB962C8B-B14F-4D97-AF65-F5344CB8AC3E}">
        <p14:creationId xmlns:p14="http://schemas.microsoft.com/office/powerpoint/2010/main" val="127793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Facet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7484</TotalTime>
  <Words>159</Words>
  <Application>Microsoft Office PowerPoint</Application>
  <PresentationFormat>Breedbeeld</PresentationFormat>
  <Paragraphs>30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Floradistricten</vt:lpstr>
      <vt:lpstr>Floradistricten</vt:lpstr>
      <vt:lpstr>Floradistricten</vt:lpstr>
      <vt:lpstr>PowerPoint-presentatie</vt:lpstr>
      <vt:lpstr>PowerPoint-presentatie</vt:lpstr>
      <vt:lpstr>Opdracht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Floradistricten</dc:title>
  <dc:creator>Maik Janssen</dc:creator>
  <cp:lastModifiedBy>Kees Margry</cp:lastModifiedBy>
  <cp:revision>30</cp:revision>
  <dcterms:created xsi:type="dcterms:W3CDTF">2017-01-06T10:53:00Z</dcterms:created>
  <dcterms:modified xsi:type="dcterms:W3CDTF">2017-12-19T09:05:25Z</dcterms:modified>
</cp:coreProperties>
</file>